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4" r:id="rId5"/>
    <p:sldId id="256" r:id="rId6"/>
    <p:sldId id="270" r:id="rId7"/>
    <p:sldId id="269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7" r:id="rId17"/>
    <p:sldId id="265" r:id="rId18"/>
    <p:sldId id="271" r:id="rId19"/>
    <p:sldId id="272" r:id="rId20"/>
    <p:sldId id="273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2E84B4-9705-45B2-9A51-974E72E46850}" v="1644" dt="2020-09-04T11:30:26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ilson" userId="cbfb6049-8f8f-4530-974d-db9806f85259" providerId="ADAL" clId="{6A2E84B4-9705-45B2-9A51-974E72E46850}"/>
    <pc:docChg chg="undo custSel addSld delSld modSld sldOrd">
      <pc:chgData name="Mark Wilson" userId="cbfb6049-8f8f-4530-974d-db9806f85259" providerId="ADAL" clId="{6A2E84B4-9705-45B2-9A51-974E72E46850}" dt="2020-09-04T11:30:26.684" v="3017" actId="113"/>
      <pc:docMkLst>
        <pc:docMk/>
      </pc:docMkLst>
      <pc:sldChg chg="addSp delSp modSp modTransition delAnim modAnim">
        <pc:chgData name="Mark Wilson" userId="cbfb6049-8f8f-4530-974d-db9806f85259" providerId="ADAL" clId="{6A2E84B4-9705-45B2-9A51-974E72E46850}" dt="2020-09-04T11:25:55.427" v="2988" actId="14100"/>
        <pc:sldMkLst>
          <pc:docMk/>
          <pc:sldMk cId="3105798032" sldId="256"/>
        </pc:sldMkLst>
        <pc:spChg chg="del mod">
          <ac:chgData name="Mark Wilson" userId="cbfb6049-8f8f-4530-974d-db9806f85259" providerId="ADAL" clId="{6A2E84B4-9705-45B2-9A51-974E72E46850}" dt="2020-09-03T12:31:36.134" v="344" actId="478"/>
          <ac:spMkLst>
            <pc:docMk/>
            <pc:sldMk cId="3105798032" sldId="256"/>
            <ac:spMk id="6" creationId="{01947D10-F6E8-439E-BCFD-96EFDE112DD1}"/>
          </ac:spMkLst>
        </pc:spChg>
        <pc:spChg chg="add del mod">
          <ac:chgData name="Mark Wilson" userId="cbfb6049-8f8f-4530-974d-db9806f85259" providerId="ADAL" clId="{6A2E84B4-9705-45B2-9A51-974E72E46850}" dt="2020-09-03T12:20:34.764" v="86" actId="478"/>
          <ac:spMkLst>
            <pc:docMk/>
            <pc:sldMk cId="3105798032" sldId="256"/>
            <ac:spMk id="8" creationId="{4ECA7CB1-6544-4C3C-87BF-B7BFD64B379F}"/>
          </ac:spMkLst>
        </pc:spChg>
        <pc:spChg chg="add mod">
          <ac:chgData name="Mark Wilson" userId="cbfb6049-8f8f-4530-974d-db9806f85259" providerId="ADAL" clId="{6A2E84B4-9705-45B2-9A51-974E72E46850}" dt="2020-09-04T11:25:55.427" v="2988" actId="14100"/>
          <ac:spMkLst>
            <pc:docMk/>
            <pc:sldMk cId="3105798032" sldId="256"/>
            <ac:spMk id="9" creationId="{90FF40B5-69C2-4EDF-86DF-C72E5FB6A4D7}"/>
          </ac:spMkLst>
        </pc:spChg>
        <pc:spChg chg="add del">
          <ac:chgData name="Mark Wilson" userId="cbfb6049-8f8f-4530-974d-db9806f85259" providerId="ADAL" clId="{6A2E84B4-9705-45B2-9A51-974E72E46850}" dt="2020-09-03T12:20:32.819" v="85" actId="478"/>
          <ac:spMkLst>
            <pc:docMk/>
            <pc:sldMk cId="3105798032" sldId="256"/>
            <ac:spMk id="10" creationId="{BD7C002E-48CD-4BBD-B811-86A88EB4C187}"/>
          </ac:spMkLst>
        </pc:spChg>
        <pc:spChg chg="add del mod">
          <ac:chgData name="Mark Wilson" userId="cbfb6049-8f8f-4530-974d-db9806f85259" providerId="ADAL" clId="{6A2E84B4-9705-45B2-9A51-974E72E46850}" dt="2020-09-03T15:15:04.220" v="1916" actId="478"/>
          <ac:spMkLst>
            <pc:docMk/>
            <pc:sldMk cId="3105798032" sldId="256"/>
            <ac:spMk id="11" creationId="{44CE45E6-E74C-4265-B84C-9ED71058B476}"/>
          </ac:spMkLst>
        </pc:spChg>
        <pc:spChg chg="add del mod">
          <ac:chgData name="Mark Wilson" userId="cbfb6049-8f8f-4530-974d-db9806f85259" providerId="ADAL" clId="{6A2E84B4-9705-45B2-9A51-974E72E46850}" dt="2020-09-03T15:15:10.051" v="1920" actId="478"/>
          <ac:spMkLst>
            <pc:docMk/>
            <pc:sldMk cId="3105798032" sldId="256"/>
            <ac:spMk id="12" creationId="{165ADC7D-1B3D-461C-9D7F-9E619CE829D9}"/>
          </ac:spMkLst>
        </pc:spChg>
        <pc:spChg chg="add del mod">
          <ac:chgData name="Mark Wilson" userId="cbfb6049-8f8f-4530-974d-db9806f85259" providerId="ADAL" clId="{6A2E84B4-9705-45B2-9A51-974E72E46850}" dt="2020-09-03T12:40:44.844" v="433" actId="478"/>
          <ac:spMkLst>
            <pc:docMk/>
            <pc:sldMk cId="3105798032" sldId="256"/>
            <ac:spMk id="16" creationId="{74D5D4DE-88D1-4454-8FFF-71A46542583C}"/>
          </ac:spMkLst>
        </pc:spChg>
        <pc:spChg chg="add del mod">
          <ac:chgData name="Mark Wilson" userId="cbfb6049-8f8f-4530-974d-db9806f85259" providerId="ADAL" clId="{6A2E84B4-9705-45B2-9A51-974E72E46850}" dt="2020-09-03T12:40:48.443" v="436" actId="478"/>
          <ac:spMkLst>
            <pc:docMk/>
            <pc:sldMk cId="3105798032" sldId="256"/>
            <ac:spMk id="17" creationId="{02F8543D-8313-41C7-BA71-C7859404CD0B}"/>
          </ac:spMkLst>
        </pc:spChg>
        <pc:spChg chg="add del mod">
          <ac:chgData name="Mark Wilson" userId="cbfb6049-8f8f-4530-974d-db9806f85259" providerId="ADAL" clId="{6A2E84B4-9705-45B2-9A51-974E72E46850}" dt="2020-09-03T12:40:47.227" v="435" actId="478"/>
          <ac:spMkLst>
            <pc:docMk/>
            <pc:sldMk cId="3105798032" sldId="256"/>
            <ac:spMk id="18" creationId="{D8E6A852-82DD-49E8-8AB5-0E85D5417989}"/>
          </ac:spMkLst>
        </pc:spChg>
        <pc:spChg chg="add del mod">
          <ac:chgData name="Mark Wilson" userId="cbfb6049-8f8f-4530-974d-db9806f85259" providerId="ADAL" clId="{6A2E84B4-9705-45B2-9A51-974E72E46850}" dt="2020-09-03T12:40:46.123" v="434" actId="478"/>
          <ac:spMkLst>
            <pc:docMk/>
            <pc:sldMk cId="3105798032" sldId="256"/>
            <ac:spMk id="19" creationId="{7BC4C9AC-005E-4E50-81DF-4C88825E9917}"/>
          </ac:spMkLst>
        </pc:spChg>
        <pc:spChg chg="add del mod">
          <ac:chgData name="Mark Wilson" userId="cbfb6049-8f8f-4530-974d-db9806f85259" providerId="ADAL" clId="{6A2E84B4-9705-45B2-9A51-974E72E46850}" dt="2020-09-03T15:15:05.986" v="1917" actId="478"/>
          <ac:spMkLst>
            <pc:docMk/>
            <pc:sldMk cId="3105798032" sldId="256"/>
            <ac:spMk id="20" creationId="{20A75B69-5876-4CAF-8054-84D29C78CADA}"/>
          </ac:spMkLst>
        </pc:spChg>
        <pc:spChg chg="add del mod">
          <ac:chgData name="Mark Wilson" userId="cbfb6049-8f8f-4530-974d-db9806f85259" providerId="ADAL" clId="{6A2E84B4-9705-45B2-9A51-974E72E46850}" dt="2020-09-03T15:15:07.003" v="1918" actId="478"/>
          <ac:spMkLst>
            <pc:docMk/>
            <pc:sldMk cId="3105798032" sldId="256"/>
            <ac:spMk id="21" creationId="{1B21022D-2B25-45D9-BBEA-41CD30C0B58B}"/>
          </ac:spMkLst>
        </pc:spChg>
        <pc:spChg chg="add del mod">
          <ac:chgData name="Mark Wilson" userId="cbfb6049-8f8f-4530-974d-db9806f85259" providerId="ADAL" clId="{6A2E84B4-9705-45B2-9A51-974E72E46850}" dt="2020-09-03T15:16:27.565" v="1926" actId="478"/>
          <ac:spMkLst>
            <pc:docMk/>
            <pc:sldMk cId="3105798032" sldId="256"/>
            <ac:spMk id="22" creationId="{A535400B-5817-445F-86C7-3F5659D1E45E}"/>
          </ac:spMkLst>
        </pc:spChg>
        <pc:spChg chg="add del mod">
          <ac:chgData name="Mark Wilson" userId="cbfb6049-8f8f-4530-974d-db9806f85259" providerId="ADAL" clId="{6A2E84B4-9705-45B2-9A51-974E72E46850}" dt="2020-09-03T15:15:08.293" v="1919" actId="478"/>
          <ac:spMkLst>
            <pc:docMk/>
            <pc:sldMk cId="3105798032" sldId="256"/>
            <ac:spMk id="23" creationId="{E80F57E5-7493-4A9B-8112-0BCC6C09D500}"/>
          </ac:spMkLst>
        </pc:spChg>
        <pc:spChg chg="add del mod">
          <ac:chgData name="Mark Wilson" userId="cbfb6049-8f8f-4530-974d-db9806f85259" providerId="ADAL" clId="{6A2E84B4-9705-45B2-9A51-974E72E46850}" dt="2020-09-03T15:15:11.891" v="1921" actId="478"/>
          <ac:spMkLst>
            <pc:docMk/>
            <pc:sldMk cId="3105798032" sldId="256"/>
            <ac:spMk id="24" creationId="{3757161C-7FBA-4846-9980-9FE4E163E07D}"/>
          </ac:spMkLst>
        </pc:spChg>
        <pc:spChg chg="add del mod">
          <ac:chgData name="Mark Wilson" userId="cbfb6049-8f8f-4530-974d-db9806f85259" providerId="ADAL" clId="{6A2E84B4-9705-45B2-9A51-974E72E46850}" dt="2020-09-03T15:21:52.979" v="1997" actId="478"/>
          <ac:spMkLst>
            <pc:docMk/>
            <pc:sldMk cId="3105798032" sldId="256"/>
            <ac:spMk id="25" creationId="{D8A83B7B-83F1-42E4-B34E-5B5BC8FD39E7}"/>
          </ac:spMkLst>
        </pc:spChg>
        <pc:spChg chg="add mod">
          <ac:chgData name="Mark Wilson" userId="cbfb6049-8f8f-4530-974d-db9806f85259" providerId="ADAL" clId="{6A2E84B4-9705-45B2-9A51-974E72E46850}" dt="2020-09-03T15:22:23.078" v="2002" actId="14100"/>
          <ac:spMkLst>
            <pc:docMk/>
            <pc:sldMk cId="3105798032" sldId="256"/>
            <ac:spMk id="26" creationId="{830240ED-B54D-4770-927A-6C021CAAECBE}"/>
          </ac:spMkLst>
        </pc:spChg>
        <pc:picChg chg="mod">
          <ac:chgData name="Mark Wilson" userId="cbfb6049-8f8f-4530-974d-db9806f85259" providerId="ADAL" clId="{6A2E84B4-9705-45B2-9A51-974E72E46850}" dt="2020-09-03T12:32:54.288" v="367" actId="1076"/>
          <ac:picMkLst>
            <pc:docMk/>
            <pc:sldMk cId="3105798032" sldId="256"/>
            <ac:picMk id="7" creationId="{406E4DEF-CD18-465C-9716-9A39EB58089B}"/>
          </ac:picMkLst>
        </pc:picChg>
        <pc:cxnChg chg="add del mod">
          <ac:chgData name="Mark Wilson" userId="cbfb6049-8f8f-4530-974d-db9806f85259" providerId="ADAL" clId="{6A2E84B4-9705-45B2-9A51-974E72E46850}" dt="2020-09-03T12:44:37.078" v="523" actId="478"/>
          <ac:cxnSpMkLst>
            <pc:docMk/>
            <pc:sldMk cId="3105798032" sldId="256"/>
            <ac:cxnSpMk id="14" creationId="{C933F834-A293-4D53-A0AA-119F6BE8DC71}"/>
          </ac:cxnSpMkLst>
        </pc:cxnChg>
      </pc:sldChg>
      <pc:sldChg chg="addSp delSp modSp modTransition modAnim">
        <pc:chgData name="Mark Wilson" userId="cbfb6049-8f8f-4530-974d-db9806f85259" providerId="ADAL" clId="{6A2E84B4-9705-45B2-9A51-974E72E46850}" dt="2020-09-04T11:26:25.123" v="2990" actId="14100"/>
        <pc:sldMkLst>
          <pc:docMk/>
          <pc:sldMk cId="797173365" sldId="257"/>
        </pc:sldMkLst>
        <pc:spChg chg="del mod">
          <ac:chgData name="Mark Wilson" userId="cbfb6049-8f8f-4530-974d-db9806f85259" providerId="ADAL" clId="{6A2E84B4-9705-45B2-9A51-974E72E46850}" dt="2020-09-03T13:05:40.711" v="677"/>
          <ac:spMkLst>
            <pc:docMk/>
            <pc:sldMk cId="797173365" sldId="257"/>
            <ac:spMk id="3" creationId="{4AB4D11C-769A-4F64-8D50-480BEA2C08D8}"/>
          </ac:spMkLst>
        </pc:spChg>
        <pc:spChg chg="add mod">
          <ac:chgData name="Mark Wilson" userId="cbfb6049-8f8f-4530-974d-db9806f85259" providerId="ADAL" clId="{6A2E84B4-9705-45B2-9A51-974E72E46850}" dt="2020-09-04T11:26:25.123" v="2990" actId="14100"/>
          <ac:spMkLst>
            <pc:docMk/>
            <pc:sldMk cId="797173365" sldId="257"/>
            <ac:spMk id="4" creationId="{AF2D2FFA-C872-4EC4-AD21-002C743E1C41}"/>
          </ac:spMkLst>
        </pc:spChg>
        <pc:spChg chg="add mod">
          <ac:chgData name="Mark Wilson" userId="cbfb6049-8f8f-4530-974d-db9806f85259" providerId="ADAL" clId="{6A2E84B4-9705-45B2-9A51-974E72E46850}" dt="2020-09-03T15:41:35.420" v="2267" actId="14100"/>
          <ac:spMkLst>
            <pc:docMk/>
            <pc:sldMk cId="797173365" sldId="257"/>
            <ac:spMk id="5" creationId="{1621625B-7F19-4B1B-8346-33390F786EE1}"/>
          </ac:spMkLst>
        </pc:spChg>
        <pc:picChg chg="mod">
          <ac:chgData name="Mark Wilson" userId="cbfb6049-8f8f-4530-974d-db9806f85259" providerId="ADAL" clId="{6A2E84B4-9705-45B2-9A51-974E72E46850}" dt="2020-09-03T13:04:07.222" v="589" actId="1076"/>
          <ac:picMkLst>
            <pc:docMk/>
            <pc:sldMk cId="797173365" sldId="257"/>
            <ac:picMk id="2" creationId="{B65036F9-9125-47D0-964F-F87EC9CCA3DB}"/>
          </ac:picMkLst>
        </pc:picChg>
      </pc:sldChg>
      <pc:sldChg chg="addSp delSp modSp modTransition modAnim">
        <pc:chgData name="Mark Wilson" userId="cbfb6049-8f8f-4530-974d-db9806f85259" providerId="ADAL" clId="{6A2E84B4-9705-45B2-9A51-974E72E46850}" dt="2020-09-04T11:26:41.788" v="2991" actId="14100"/>
        <pc:sldMkLst>
          <pc:docMk/>
          <pc:sldMk cId="294003421" sldId="258"/>
        </pc:sldMkLst>
        <pc:spChg chg="del mod">
          <ac:chgData name="Mark Wilson" userId="cbfb6049-8f8f-4530-974d-db9806f85259" providerId="ADAL" clId="{6A2E84B4-9705-45B2-9A51-974E72E46850}" dt="2020-09-03T13:07:03.474" v="682" actId="478"/>
          <ac:spMkLst>
            <pc:docMk/>
            <pc:sldMk cId="294003421" sldId="258"/>
            <ac:spMk id="3" creationId="{20B92D97-08F0-47C2-A1B8-28CC96D906E3}"/>
          </ac:spMkLst>
        </pc:spChg>
        <pc:spChg chg="add del">
          <ac:chgData name="Mark Wilson" userId="cbfb6049-8f8f-4530-974d-db9806f85259" providerId="ADAL" clId="{6A2E84B4-9705-45B2-9A51-974E72E46850}" dt="2020-09-03T13:05:58.694" v="679"/>
          <ac:spMkLst>
            <pc:docMk/>
            <pc:sldMk cId="294003421" sldId="258"/>
            <ac:spMk id="4" creationId="{52096D5C-E439-400E-9266-ED8486D80A0D}"/>
          </ac:spMkLst>
        </pc:spChg>
        <pc:spChg chg="add mod">
          <ac:chgData name="Mark Wilson" userId="cbfb6049-8f8f-4530-974d-db9806f85259" providerId="ADAL" clId="{6A2E84B4-9705-45B2-9A51-974E72E46850}" dt="2020-09-04T11:26:41.788" v="2991" actId="14100"/>
          <ac:spMkLst>
            <pc:docMk/>
            <pc:sldMk cId="294003421" sldId="258"/>
            <ac:spMk id="5" creationId="{C7BA633E-DC53-41F6-A92B-7FED732832BD}"/>
          </ac:spMkLst>
        </pc:spChg>
      </pc:sldChg>
      <pc:sldChg chg="addSp delSp modSp modTransition modAnim">
        <pc:chgData name="Mark Wilson" userId="cbfb6049-8f8f-4530-974d-db9806f85259" providerId="ADAL" clId="{6A2E84B4-9705-45B2-9A51-974E72E46850}" dt="2020-09-04T11:28:00.277" v="2992" actId="14100"/>
        <pc:sldMkLst>
          <pc:docMk/>
          <pc:sldMk cId="2474293517" sldId="259"/>
        </pc:sldMkLst>
        <pc:spChg chg="del mod">
          <ac:chgData name="Mark Wilson" userId="cbfb6049-8f8f-4530-974d-db9806f85259" providerId="ADAL" clId="{6A2E84B4-9705-45B2-9A51-974E72E46850}" dt="2020-09-03T13:10:04.341" v="707" actId="478"/>
          <ac:spMkLst>
            <pc:docMk/>
            <pc:sldMk cId="2474293517" sldId="259"/>
            <ac:spMk id="3" creationId="{4815FA94-0390-4088-8D92-EBD3F81B2681}"/>
          </ac:spMkLst>
        </pc:spChg>
        <pc:spChg chg="add del">
          <ac:chgData name="Mark Wilson" userId="cbfb6049-8f8f-4530-974d-db9806f85259" providerId="ADAL" clId="{6A2E84B4-9705-45B2-9A51-974E72E46850}" dt="2020-09-03T13:09:37.791" v="703"/>
          <ac:spMkLst>
            <pc:docMk/>
            <pc:sldMk cId="2474293517" sldId="259"/>
            <ac:spMk id="4" creationId="{CAAB7AA9-33FA-4E30-9B62-0C684B444C10}"/>
          </ac:spMkLst>
        </pc:spChg>
        <pc:spChg chg="add mod">
          <ac:chgData name="Mark Wilson" userId="cbfb6049-8f8f-4530-974d-db9806f85259" providerId="ADAL" clId="{6A2E84B4-9705-45B2-9A51-974E72E46850}" dt="2020-09-04T11:28:00.277" v="2992" actId="14100"/>
          <ac:spMkLst>
            <pc:docMk/>
            <pc:sldMk cId="2474293517" sldId="259"/>
            <ac:spMk id="5" creationId="{763D79E1-3CDE-463A-9E73-8D5F4204791F}"/>
          </ac:spMkLst>
        </pc:spChg>
        <pc:spChg chg="add mod">
          <ac:chgData name="Mark Wilson" userId="cbfb6049-8f8f-4530-974d-db9806f85259" providerId="ADAL" clId="{6A2E84B4-9705-45B2-9A51-974E72E46850}" dt="2020-09-03T15:36:30.747" v="2225" actId="1036"/>
          <ac:spMkLst>
            <pc:docMk/>
            <pc:sldMk cId="2474293517" sldId="259"/>
            <ac:spMk id="6" creationId="{1DB9A170-C020-4CB6-B358-DF556C8546AC}"/>
          </ac:spMkLst>
        </pc:spChg>
      </pc:sldChg>
      <pc:sldChg chg="addSp delSp modSp modTransition modAnim">
        <pc:chgData name="Mark Wilson" userId="cbfb6049-8f8f-4530-974d-db9806f85259" providerId="ADAL" clId="{6A2E84B4-9705-45B2-9A51-974E72E46850}" dt="2020-09-04T11:28:37.834" v="2999" actId="14100"/>
        <pc:sldMkLst>
          <pc:docMk/>
          <pc:sldMk cId="1472357570" sldId="260"/>
        </pc:sldMkLst>
        <pc:spChg chg="del mod">
          <ac:chgData name="Mark Wilson" userId="cbfb6049-8f8f-4530-974d-db9806f85259" providerId="ADAL" clId="{6A2E84B4-9705-45B2-9A51-974E72E46850}" dt="2020-09-03T14:36:35.251" v="1022" actId="478"/>
          <ac:spMkLst>
            <pc:docMk/>
            <pc:sldMk cId="1472357570" sldId="260"/>
            <ac:spMk id="3" creationId="{E9C8DF73-C5ED-4147-8367-90FFED11C324}"/>
          </ac:spMkLst>
        </pc:spChg>
        <pc:spChg chg="add mod">
          <ac:chgData name="Mark Wilson" userId="cbfb6049-8f8f-4530-974d-db9806f85259" providerId="ADAL" clId="{6A2E84B4-9705-45B2-9A51-974E72E46850}" dt="2020-09-04T11:28:37.834" v="2999" actId="14100"/>
          <ac:spMkLst>
            <pc:docMk/>
            <pc:sldMk cId="1472357570" sldId="260"/>
            <ac:spMk id="4" creationId="{D9F818AA-9011-4AC9-A4DF-BFB90D389D72}"/>
          </ac:spMkLst>
        </pc:spChg>
        <pc:spChg chg="add mod">
          <ac:chgData name="Mark Wilson" userId="cbfb6049-8f8f-4530-974d-db9806f85259" providerId="ADAL" clId="{6A2E84B4-9705-45B2-9A51-974E72E46850}" dt="2020-09-03T15:49:55.029" v="2455" actId="1037"/>
          <ac:spMkLst>
            <pc:docMk/>
            <pc:sldMk cId="1472357570" sldId="260"/>
            <ac:spMk id="5" creationId="{15BD9E1F-5FCA-4C21-B7AD-BFD537F17A3D}"/>
          </ac:spMkLst>
        </pc:spChg>
      </pc:sldChg>
      <pc:sldChg chg="addSp delSp modSp modTransition modAnim">
        <pc:chgData name="Mark Wilson" userId="cbfb6049-8f8f-4530-974d-db9806f85259" providerId="ADAL" clId="{6A2E84B4-9705-45B2-9A51-974E72E46850}" dt="2020-09-03T15:39:17.408" v="2244"/>
        <pc:sldMkLst>
          <pc:docMk/>
          <pc:sldMk cId="3752531521" sldId="261"/>
        </pc:sldMkLst>
        <pc:spChg chg="del">
          <ac:chgData name="Mark Wilson" userId="cbfb6049-8f8f-4530-974d-db9806f85259" providerId="ADAL" clId="{6A2E84B4-9705-45B2-9A51-974E72E46850}" dt="2020-09-03T14:54:32.714" v="1229" actId="478"/>
          <ac:spMkLst>
            <pc:docMk/>
            <pc:sldMk cId="3752531521" sldId="261"/>
            <ac:spMk id="3" creationId="{282E5F05-53E8-4E83-BD65-DA7BC13FC910}"/>
          </ac:spMkLst>
        </pc:spChg>
        <pc:spChg chg="add mod">
          <ac:chgData name="Mark Wilson" userId="cbfb6049-8f8f-4530-974d-db9806f85259" providerId="ADAL" clId="{6A2E84B4-9705-45B2-9A51-974E72E46850}" dt="2020-09-03T14:55:46.640" v="1287" actId="5793"/>
          <ac:spMkLst>
            <pc:docMk/>
            <pc:sldMk cId="3752531521" sldId="261"/>
            <ac:spMk id="4" creationId="{6A715A6F-96FD-4CC1-B4D2-D2184018C5B9}"/>
          </ac:spMkLst>
        </pc:spChg>
        <pc:spChg chg="add mod">
          <ac:chgData name="Mark Wilson" userId="cbfb6049-8f8f-4530-974d-db9806f85259" providerId="ADAL" clId="{6A2E84B4-9705-45B2-9A51-974E72E46850}" dt="2020-09-03T15:39:02.274" v="2239" actId="1038"/>
          <ac:spMkLst>
            <pc:docMk/>
            <pc:sldMk cId="3752531521" sldId="261"/>
            <ac:spMk id="5" creationId="{178A12B0-45C1-4A7F-9547-68B2249DD94F}"/>
          </ac:spMkLst>
        </pc:spChg>
      </pc:sldChg>
      <pc:sldChg chg="addSp delSp modSp modTransition modAnim">
        <pc:chgData name="Mark Wilson" userId="cbfb6049-8f8f-4530-974d-db9806f85259" providerId="ADAL" clId="{6A2E84B4-9705-45B2-9A51-974E72E46850}" dt="2020-09-03T18:39:19.070" v="2460" actId="20577"/>
        <pc:sldMkLst>
          <pc:docMk/>
          <pc:sldMk cId="813457834" sldId="262"/>
        </pc:sldMkLst>
        <pc:spChg chg="del">
          <ac:chgData name="Mark Wilson" userId="cbfb6049-8f8f-4530-974d-db9806f85259" providerId="ADAL" clId="{6A2E84B4-9705-45B2-9A51-974E72E46850}" dt="2020-09-03T14:55:34.008" v="1282" actId="478"/>
          <ac:spMkLst>
            <pc:docMk/>
            <pc:sldMk cId="813457834" sldId="262"/>
            <ac:spMk id="3" creationId="{DC686759-A30F-43B9-8ADF-808BE43508A4}"/>
          </ac:spMkLst>
        </pc:spChg>
        <pc:spChg chg="add mod">
          <ac:chgData name="Mark Wilson" userId="cbfb6049-8f8f-4530-974d-db9806f85259" providerId="ADAL" clId="{6A2E84B4-9705-45B2-9A51-974E72E46850}" dt="2020-09-03T18:39:19.070" v="2460" actId="20577"/>
          <ac:spMkLst>
            <pc:docMk/>
            <pc:sldMk cId="813457834" sldId="262"/>
            <ac:spMk id="4" creationId="{77BFC9CC-8FB3-4906-9757-D3AA60CDD7D0}"/>
          </ac:spMkLst>
        </pc:spChg>
      </pc:sldChg>
      <pc:sldChg chg="addSp delSp modSp modTransition modAnim">
        <pc:chgData name="Mark Wilson" userId="cbfb6049-8f8f-4530-974d-db9806f85259" providerId="ADAL" clId="{6A2E84B4-9705-45B2-9A51-974E72E46850}" dt="2020-09-03T15:39:39.054" v="2250"/>
        <pc:sldMkLst>
          <pc:docMk/>
          <pc:sldMk cId="3005284943" sldId="263"/>
        </pc:sldMkLst>
        <pc:spChg chg="del mod">
          <ac:chgData name="Mark Wilson" userId="cbfb6049-8f8f-4530-974d-db9806f85259" providerId="ADAL" clId="{6A2E84B4-9705-45B2-9A51-974E72E46850}" dt="2020-09-03T15:01:27.278" v="1582"/>
          <ac:spMkLst>
            <pc:docMk/>
            <pc:sldMk cId="3005284943" sldId="263"/>
            <ac:spMk id="3" creationId="{F074A55B-DA16-4B1C-8202-6D30414CF28B}"/>
          </ac:spMkLst>
        </pc:spChg>
        <pc:spChg chg="add mod">
          <ac:chgData name="Mark Wilson" userId="cbfb6049-8f8f-4530-974d-db9806f85259" providerId="ADAL" clId="{6A2E84B4-9705-45B2-9A51-974E72E46850}" dt="2020-09-03T15:02:54.414" v="1589" actId="1076"/>
          <ac:spMkLst>
            <pc:docMk/>
            <pc:sldMk cId="3005284943" sldId="263"/>
            <ac:spMk id="4" creationId="{76B789B7-2FCB-4C23-B0F8-8D4F3B91A9CA}"/>
          </ac:spMkLst>
        </pc:spChg>
        <pc:picChg chg="mod">
          <ac:chgData name="Mark Wilson" userId="cbfb6049-8f8f-4530-974d-db9806f85259" providerId="ADAL" clId="{6A2E84B4-9705-45B2-9A51-974E72E46850}" dt="2020-09-03T15:03:15.040" v="1591" actId="14100"/>
          <ac:picMkLst>
            <pc:docMk/>
            <pc:sldMk cId="3005284943" sldId="263"/>
            <ac:picMk id="2" creationId="{6113E850-59A3-4AF9-9AD1-4FBE766B651B}"/>
          </ac:picMkLst>
        </pc:picChg>
      </pc:sldChg>
      <pc:sldChg chg="addSp delSp modSp modTransition modAnim">
        <pc:chgData name="Mark Wilson" userId="cbfb6049-8f8f-4530-974d-db9806f85259" providerId="ADAL" clId="{6A2E84B4-9705-45B2-9A51-974E72E46850}" dt="2020-09-03T15:39:55.613" v="2256"/>
        <pc:sldMkLst>
          <pc:docMk/>
          <pc:sldMk cId="3403672145" sldId="264"/>
        </pc:sldMkLst>
        <pc:spChg chg="del mod">
          <ac:chgData name="Mark Wilson" userId="cbfb6049-8f8f-4530-974d-db9806f85259" providerId="ADAL" clId="{6A2E84B4-9705-45B2-9A51-974E72E46850}" dt="2020-09-03T15:03:58.769" v="1595" actId="478"/>
          <ac:spMkLst>
            <pc:docMk/>
            <pc:sldMk cId="3403672145" sldId="264"/>
            <ac:spMk id="3" creationId="{89B9B447-F481-452C-8BDD-00F03B2B18D5}"/>
          </ac:spMkLst>
        </pc:spChg>
        <pc:spChg chg="add mod">
          <ac:chgData name="Mark Wilson" userId="cbfb6049-8f8f-4530-974d-db9806f85259" providerId="ADAL" clId="{6A2E84B4-9705-45B2-9A51-974E72E46850}" dt="2020-09-03T15:06:33.690" v="1625" actId="1076"/>
          <ac:spMkLst>
            <pc:docMk/>
            <pc:sldMk cId="3403672145" sldId="264"/>
            <ac:spMk id="4" creationId="{46443B62-5537-436D-AE32-E7CB8EC3F4E0}"/>
          </ac:spMkLst>
        </pc:spChg>
        <pc:spChg chg="add mod">
          <ac:chgData name="Mark Wilson" userId="cbfb6049-8f8f-4530-974d-db9806f85259" providerId="ADAL" clId="{6A2E84B4-9705-45B2-9A51-974E72E46850}" dt="2020-09-03T15:05:53.664" v="1620" actId="14100"/>
          <ac:spMkLst>
            <pc:docMk/>
            <pc:sldMk cId="3403672145" sldId="264"/>
            <ac:spMk id="5" creationId="{5D1F2BCD-39C5-41DF-9E62-7D2461EFD710}"/>
          </ac:spMkLst>
        </pc:spChg>
        <pc:picChg chg="mod">
          <ac:chgData name="Mark Wilson" userId="cbfb6049-8f8f-4530-974d-db9806f85259" providerId="ADAL" clId="{6A2E84B4-9705-45B2-9A51-974E72E46850}" dt="2020-09-03T15:06:28.306" v="1624" actId="1076"/>
          <ac:picMkLst>
            <pc:docMk/>
            <pc:sldMk cId="3403672145" sldId="264"/>
            <ac:picMk id="2" creationId="{A1CB5DB6-1DB8-4CB6-9436-5C537B1D3442}"/>
          </ac:picMkLst>
        </pc:picChg>
      </pc:sldChg>
      <pc:sldChg chg="addSp delSp modSp modTransition delAnim modAnim">
        <pc:chgData name="Mark Wilson" userId="cbfb6049-8f8f-4530-974d-db9806f85259" providerId="ADAL" clId="{6A2E84B4-9705-45B2-9A51-974E72E46850}" dt="2020-09-04T11:30:13.163" v="3014" actId="113"/>
        <pc:sldMkLst>
          <pc:docMk/>
          <pc:sldMk cId="3168945835" sldId="265"/>
        </pc:sldMkLst>
        <pc:spChg chg="del mod">
          <ac:chgData name="Mark Wilson" userId="cbfb6049-8f8f-4530-974d-db9806f85259" providerId="ADAL" clId="{6A2E84B4-9705-45B2-9A51-974E72E46850}" dt="2020-09-03T15:07:35.753" v="1628" actId="478"/>
          <ac:spMkLst>
            <pc:docMk/>
            <pc:sldMk cId="3168945835" sldId="265"/>
            <ac:spMk id="3" creationId="{CD9714D0-DF8A-4686-AC92-949D2AD887D2}"/>
          </ac:spMkLst>
        </pc:spChg>
        <pc:spChg chg="add del">
          <ac:chgData name="Mark Wilson" userId="cbfb6049-8f8f-4530-974d-db9806f85259" providerId="ADAL" clId="{6A2E84B4-9705-45B2-9A51-974E72E46850}" dt="2020-09-03T15:07:43.942" v="1629" actId="478"/>
          <ac:spMkLst>
            <pc:docMk/>
            <pc:sldMk cId="3168945835" sldId="265"/>
            <ac:spMk id="4" creationId="{B49FF6F0-B395-48FB-BEE0-ACCE1B9E6365}"/>
          </ac:spMkLst>
        </pc:spChg>
        <pc:spChg chg="add mod">
          <ac:chgData name="Mark Wilson" userId="cbfb6049-8f8f-4530-974d-db9806f85259" providerId="ADAL" clId="{6A2E84B4-9705-45B2-9A51-974E72E46850}" dt="2020-09-04T11:30:13.163" v="3014" actId="113"/>
          <ac:spMkLst>
            <pc:docMk/>
            <pc:sldMk cId="3168945835" sldId="265"/>
            <ac:spMk id="5" creationId="{B72F41EB-B3EE-4896-BBC7-86D820370BA9}"/>
          </ac:spMkLst>
        </pc:spChg>
      </pc:sldChg>
      <pc:sldChg chg="addSp modSp del modTransition">
        <pc:chgData name="Mark Wilson" userId="cbfb6049-8f8f-4530-974d-db9806f85259" providerId="ADAL" clId="{6A2E84B4-9705-45B2-9A51-974E72E46850}" dt="2020-09-04T11:14:30.638" v="2910" actId="2696"/>
        <pc:sldMkLst>
          <pc:docMk/>
          <pc:sldMk cId="1134046588" sldId="266"/>
        </pc:sldMkLst>
        <pc:spChg chg="add mod">
          <ac:chgData name="Mark Wilson" userId="cbfb6049-8f8f-4530-974d-db9806f85259" providerId="ADAL" clId="{6A2E84B4-9705-45B2-9A51-974E72E46850}" dt="2020-09-03T15:12:31.698" v="1899" actId="14100"/>
          <ac:spMkLst>
            <pc:docMk/>
            <pc:sldMk cId="1134046588" sldId="266"/>
            <ac:spMk id="2" creationId="{487C707D-74A5-4A6F-9662-2DF8589D0A01}"/>
          </ac:spMkLst>
        </pc:spChg>
        <pc:spChg chg="add mod">
          <ac:chgData name="Mark Wilson" userId="cbfb6049-8f8f-4530-974d-db9806f85259" providerId="ADAL" clId="{6A2E84B4-9705-45B2-9A51-974E72E46850}" dt="2020-09-03T12:12:27.975" v="15" actId="20577"/>
          <ac:spMkLst>
            <pc:docMk/>
            <pc:sldMk cId="1134046588" sldId="266"/>
            <ac:spMk id="3" creationId="{0BE2B8E1-51DD-40FB-B1C9-A050CDAAAF2E}"/>
          </ac:spMkLst>
        </pc:spChg>
      </pc:sldChg>
      <pc:sldChg chg="modSp modTransition modAnim">
        <pc:chgData name="Mark Wilson" userId="cbfb6049-8f8f-4530-974d-db9806f85259" providerId="ADAL" clId="{6A2E84B4-9705-45B2-9A51-974E72E46850}" dt="2020-09-04T11:29:30.817" v="3002" actId="113"/>
        <pc:sldMkLst>
          <pc:docMk/>
          <pc:sldMk cId="493198841" sldId="267"/>
        </pc:sldMkLst>
        <pc:spChg chg="mod">
          <ac:chgData name="Mark Wilson" userId="cbfb6049-8f8f-4530-974d-db9806f85259" providerId="ADAL" clId="{6A2E84B4-9705-45B2-9A51-974E72E46850}" dt="2020-09-04T11:29:30.817" v="3002" actId="113"/>
          <ac:spMkLst>
            <pc:docMk/>
            <pc:sldMk cId="493198841" sldId="267"/>
            <ac:spMk id="4" creationId="{46443B62-5537-436D-AE32-E7CB8EC3F4E0}"/>
          </ac:spMkLst>
        </pc:spChg>
        <pc:spChg chg="mod">
          <ac:chgData name="Mark Wilson" userId="cbfb6049-8f8f-4530-974d-db9806f85259" providerId="ADAL" clId="{6A2E84B4-9705-45B2-9A51-974E72E46850}" dt="2020-09-03T15:08:17.229" v="1633" actId="1076"/>
          <ac:spMkLst>
            <pc:docMk/>
            <pc:sldMk cId="493198841" sldId="267"/>
            <ac:spMk id="5" creationId="{5D1F2BCD-39C5-41DF-9E62-7D2461EFD710}"/>
          </ac:spMkLst>
        </pc:spChg>
      </pc:sldChg>
      <pc:sldChg chg="del">
        <pc:chgData name="Mark Wilson" userId="cbfb6049-8f8f-4530-974d-db9806f85259" providerId="ADAL" clId="{6A2E84B4-9705-45B2-9A51-974E72E46850}" dt="2020-09-03T15:12:50.357" v="1900" actId="2696"/>
        <pc:sldMkLst>
          <pc:docMk/>
          <pc:sldMk cId="968480088" sldId="268"/>
        </pc:sldMkLst>
      </pc:sldChg>
      <pc:sldChg chg="modSp modTransition">
        <pc:chgData name="Mark Wilson" userId="cbfb6049-8f8f-4530-974d-db9806f85259" providerId="ADAL" clId="{6A2E84B4-9705-45B2-9A51-974E72E46850}" dt="2020-09-04T11:14:04.227" v="2908" actId="20577"/>
        <pc:sldMkLst>
          <pc:docMk/>
          <pc:sldMk cId="2497605986" sldId="268"/>
        </pc:sldMkLst>
        <pc:spChg chg="mod">
          <ac:chgData name="Mark Wilson" userId="cbfb6049-8f8f-4530-974d-db9806f85259" providerId="ADAL" clId="{6A2E84B4-9705-45B2-9A51-974E72E46850}" dt="2020-09-04T11:14:04.227" v="2908" actId="20577"/>
          <ac:spMkLst>
            <pc:docMk/>
            <pc:sldMk cId="2497605986" sldId="268"/>
            <ac:spMk id="3" creationId="{0BE2B8E1-51DD-40FB-B1C9-A050CDAAAF2E}"/>
          </ac:spMkLst>
        </pc:spChg>
      </pc:sldChg>
      <pc:sldChg chg="delSp modSp modTransition delAnim modAnim">
        <pc:chgData name="Mark Wilson" userId="cbfb6049-8f8f-4530-974d-db9806f85259" providerId="ADAL" clId="{6A2E84B4-9705-45B2-9A51-974E72E46850}" dt="2020-09-04T11:25:44.405" v="2987" actId="14100"/>
        <pc:sldMkLst>
          <pc:docMk/>
          <pc:sldMk cId="1939505016" sldId="269"/>
        </pc:sldMkLst>
        <pc:spChg chg="del">
          <ac:chgData name="Mark Wilson" userId="cbfb6049-8f8f-4530-974d-db9806f85259" providerId="ADAL" clId="{6A2E84B4-9705-45B2-9A51-974E72E46850}" dt="2020-09-03T15:16:45.584" v="1929" actId="478"/>
          <ac:spMkLst>
            <pc:docMk/>
            <pc:sldMk cId="1939505016" sldId="269"/>
            <ac:spMk id="9" creationId="{90FF40B5-69C2-4EDF-86DF-C72E5FB6A4D7}"/>
          </ac:spMkLst>
        </pc:spChg>
        <pc:spChg chg="del">
          <ac:chgData name="Mark Wilson" userId="cbfb6049-8f8f-4530-974d-db9806f85259" providerId="ADAL" clId="{6A2E84B4-9705-45B2-9A51-974E72E46850}" dt="2020-09-03T15:17:22.105" v="1940" actId="478"/>
          <ac:spMkLst>
            <pc:docMk/>
            <pc:sldMk cId="1939505016" sldId="269"/>
            <ac:spMk id="11" creationId="{44CE45E6-E74C-4265-B84C-9ED71058B476}"/>
          </ac:spMkLst>
        </pc:spChg>
        <pc:spChg chg="mod">
          <ac:chgData name="Mark Wilson" userId="cbfb6049-8f8f-4530-974d-db9806f85259" providerId="ADAL" clId="{6A2E84B4-9705-45B2-9A51-974E72E46850}" dt="2020-09-04T11:25:44.405" v="2987" actId="14100"/>
          <ac:spMkLst>
            <pc:docMk/>
            <pc:sldMk cId="1939505016" sldId="269"/>
            <ac:spMk id="12" creationId="{165ADC7D-1B3D-461C-9D7F-9E619CE829D9}"/>
          </ac:spMkLst>
        </pc:spChg>
        <pc:spChg chg="del">
          <ac:chgData name="Mark Wilson" userId="cbfb6049-8f8f-4530-974d-db9806f85259" providerId="ADAL" clId="{6A2E84B4-9705-45B2-9A51-974E72E46850}" dt="2020-09-03T15:17:23.335" v="1941" actId="478"/>
          <ac:spMkLst>
            <pc:docMk/>
            <pc:sldMk cId="1939505016" sldId="269"/>
            <ac:spMk id="20" creationId="{20A75B69-5876-4CAF-8054-84D29C78CADA}"/>
          </ac:spMkLst>
        </pc:spChg>
        <pc:spChg chg="del">
          <ac:chgData name="Mark Wilson" userId="cbfb6049-8f8f-4530-974d-db9806f85259" providerId="ADAL" clId="{6A2E84B4-9705-45B2-9A51-974E72E46850}" dt="2020-09-03T15:17:25.873" v="1943" actId="478"/>
          <ac:spMkLst>
            <pc:docMk/>
            <pc:sldMk cId="1939505016" sldId="269"/>
            <ac:spMk id="21" creationId="{1B21022D-2B25-45D9-BBEA-41CD30C0B58B}"/>
          </ac:spMkLst>
        </pc:spChg>
        <pc:spChg chg="del">
          <ac:chgData name="Mark Wilson" userId="cbfb6049-8f8f-4530-974d-db9806f85259" providerId="ADAL" clId="{6A2E84B4-9705-45B2-9A51-974E72E46850}" dt="2020-09-03T15:17:24.377" v="1942" actId="478"/>
          <ac:spMkLst>
            <pc:docMk/>
            <pc:sldMk cId="1939505016" sldId="269"/>
            <ac:spMk id="22" creationId="{A535400B-5817-445F-86C7-3F5659D1E45E}"/>
          </ac:spMkLst>
        </pc:spChg>
        <pc:spChg chg="del">
          <ac:chgData name="Mark Wilson" userId="cbfb6049-8f8f-4530-974d-db9806f85259" providerId="ADAL" clId="{6A2E84B4-9705-45B2-9A51-974E72E46850}" dt="2020-09-03T15:17:27.048" v="1944" actId="478"/>
          <ac:spMkLst>
            <pc:docMk/>
            <pc:sldMk cId="1939505016" sldId="269"/>
            <ac:spMk id="23" creationId="{E80F57E5-7493-4A9B-8112-0BCC6C09D500}"/>
          </ac:spMkLst>
        </pc:spChg>
        <pc:spChg chg="mod">
          <ac:chgData name="Mark Wilson" userId="cbfb6049-8f8f-4530-974d-db9806f85259" providerId="ADAL" clId="{6A2E84B4-9705-45B2-9A51-974E72E46850}" dt="2020-09-03T15:19:36.324" v="1966" actId="1038"/>
          <ac:spMkLst>
            <pc:docMk/>
            <pc:sldMk cId="1939505016" sldId="269"/>
            <ac:spMk id="24" creationId="{3757161C-7FBA-4846-9980-9FE4E163E07D}"/>
          </ac:spMkLst>
        </pc:spChg>
      </pc:sldChg>
      <pc:sldChg chg="delSp modSp ord modTransition delAnim modAnim">
        <pc:chgData name="Mark Wilson" userId="cbfb6049-8f8f-4530-974d-db9806f85259" providerId="ADAL" clId="{6A2E84B4-9705-45B2-9A51-974E72E46850}" dt="2020-09-04T11:26:15.626" v="2989" actId="14100"/>
        <pc:sldMkLst>
          <pc:docMk/>
          <pc:sldMk cId="2536204336" sldId="270"/>
        </pc:sldMkLst>
        <pc:spChg chg="del">
          <ac:chgData name="Mark Wilson" userId="cbfb6049-8f8f-4530-974d-db9806f85259" providerId="ADAL" clId="{6A2E84B4-9705-45B2-9A51-974E72E46850}" dt="2020-09-03T15:17:06.792" v="1937" actId="478"/>
          <ac:spMkLst>
            <pc:docMk/>
            <pc:sldMk cId="2536204336" sldId="270"/>
            <ac:spMk id="9" creationId="{90FF40B5-69C2-4EDF-86DF-C72E5FB6A4D7}"/>
          </ac:spMkLst>
        </pc:spChg>
        <pc:spChg chg="mod">
          <ac:chgData name="Mark Wilson" userId="cbfb6049-8f8f-4530-974d-db9806f85259" providerId="ADAL" clId="{6A2E84B4-9705-45B2-9A51-974E72E46850}" dt="2020-09-04T11:26:15.626" v="2989" actId="14100"/>
          <ac:spMkLst>
            <pc:docMk/>
            <pc:sldMk cId="2536204336" sldId="270"/>
            <ac:spMk id="11" creationId="{44CE45E6-E74C-4265-B84C-9ED71058B476}"/>
          </ac:spMkLst>
        </pc:spChg>
        <pc:spChg chg="del">
          <ac:chgData name="Mark Wilson" userId="cbfb6049-8f8f-4530-974d-db9806f85259" providerId="ADAL" clId="{6A2E84B4-9705-45B2-9A51-974E72E46850}" dt="2020-09-03T15:17:17.031" v="1939" actId="478"/>
          <ac:spMkLst>
            <pc:docMk/>
            <pc:sldMk cId="2536204336" sldId="270"/>
            <ac:spMk id="12" creationId="{165ADC7D-1B3D-461C-9D7F-9E619CE829D9}"/>
          </ac:spMkLst>
        </pc:spChg>
        <pc:spChg chg="mod">
          <ac:chgData name="Mark Wilson" userId="cbfb6049-8f8f-4530-974d-db9806f85259" providerId="ADAL" clId="{6A2E84B4-9705-45B2-9A51-974E72E46850}" dt="2020-09-03T15:20:05.826" v="1968" actId="14100"/>
          <ac:spMkLst>
            <pc:docMk/>
            <pc:sldMk cId="2536204336" sldId="270"/>
            <ac:spMk id="20" creationId="{20A75B69-5876-4CAF-8054-84D29C78CADA}"/>
          </ac:spMkLst>
        </pc:spChg>
        <pc:spChg chg="del">
          <ac:chgData name="Mark Wilson" userId="cbfb6049-8f8f-4530-974d-db9806f85259" providerId="ADAL" clId="{6A2E84B4-9705-45B2-9A51-974E72E46850}" dt="2020-09-03T15:17:15.598" v="1938" actId="478"/>
          <ac:spMkLst>
            <pc:docMk/>
            <pc:sldMk cId="2536204336" sldId="270"/>
            <ac:spMk id="24" creationId="{3757161C-7FBA-4846-9980-9FE4E163E07D}"/>
          </ac:spMkLst>
        </pc:spChg>
      </pc:sldChg>
      <pc:sldChg chg="addSp modSp add modAnim">
        <pc:chgData name="Mark Wilson" userId="cbfb6049-8f8f-4530-974d-db9806f85259" providerId="ADAL" clId="{6A2E84B4-9705-45B2-9A51-974E72E46850}" dt="2020-09-04T11:30:26.684" v="3017" actId="113"/>
        <pc:sldMkLst>
          <pc:docMk/>
          <pc:sldMk cId="2545592603" sldId="271"/>
        </pc:sldMkLst>
        <pc:spChg chg="add mod">
          <ac:chgData name="Mark Wilson" userId="cbfb6049-8f8f-4530-974d-db9806f85259" providerId="ADAL" clId="{6A2E84B4-9705-45B2-9A51-974E72E46850}" dt="2020-09-04T11:30:26.684" v="3017" actId="113"/>
          <ac:spMkLst>
            <pc:docMk/>
            <pc:sldMk cId="2545592603" sldId="271"/>
            <ac:spMk id="3" creationId="{2A652A35-F845-4B36-9B31-4DBCF58BD359}"/>
          </ac:spMkLst>
        </pc:spChg>
        <pc:picChg chg="add mod">
          <ac:chgData name="Mark Wilson" userId="cbfb6049-8f8f-4530-974d-db9806f85259" providerId="ADAL" clId="{6A2E84B4-9705-45B2-9A51-974E72E46850}" dt="2020-09-04T10:36:46.589" v="2494" actId="1036"/>
          <ac:picMkLst>
            <pc:docMk/>
            <pc:sldMk cId="2545592603" sldId="271"/>
            <ac:picMk id="2" creationId="{693A5695-F0DE-4936-905D-052CBE28DCBB}"/>
          </ac:picMkLst>
        </pc:picChg>
      </pc:sldChg>
      <pc:sldChg chg="addSp modSp add modAnim">
        <pc:chgData name="Mark Wilson" userId="cbfb6049-8f8f-4530-974d-db9806f85259" providerId="ADAL" clId="{6A2E84B4-9705-45B2-9A51-974E72E46850}" dt="2020-09-04T11:21:00.753" v="2944" actId="1076"/>
        <pc:sldMkLst>
          <pc:docMk/>
          <pc:sldMk cId="1018348653" sldId="272"/>
        </pc:sldMkLst>
        <pc:spChg chg="add mod">
          <ac:chgData name="Mark Wilson" userId="cbfb6049-8f8f-4530-974d-db9806f85259" providerId="ADAL" clId="{6A2E84B4-9705-45B2-9A51-974E72E46850}" dt="2020-09-04T11:21:00.753" v="2944" actId="1076"/>
          <ac:spMkLst>
            <pc:docMk/>
            <pc:sldMk cId="1018348653" sldId="272"/>
            <ac:spMk id="3" creationId="{45558039-5C8C-4118-B8B3-8CD3B0C6983E}"/>
          </ac:spMkLst>
        </pc:spChg>
        <pc:picChg chg="add mod">
          <ac:chgData name="Mark Wilson" userId="cbfb6049-8f8f-4530-974d-db9806f85259" providerId="ADAL" clId="{6A2E84B4-9705-45B2-9A51-974E72E46850}" dt="2020-09-04T11:20:54.916" v="2943" actId="1076"/>
          <ac:picMkLst>
            <pc:docMk/>
            <pc:sldMk cId="1018348653" sldId="272"/>
            <ac:picMk id="2" creationId="{22986664-6145-4058-8DAA-DD3D0BDA8584}"/>
          </ac:picMkLst>
        </pc:picChg>
      </pc:sldChg>
      <pc:sldChg chg="addSp delSp add del">
        <pc:chgData name="Mark Wilson" userId="cbfb6049-8f8f-4530-974d-db9806f85259" providerId="ADAL" clId="{6A2E84B4-9705-45B2-9A51-974E72E46850}" dt="2020-09-04T11:12:42.531" v="2899"/>
        <pc:sldMkLst>
          <pc:docMk/>
          <pc:sldMk cId="2206695701" sldId="273"/>
        </pc:sldMkLst>
        <pc:picChg chg="add del">
          <ac:chgData name="Mark Wilson" userId="cbfb6049-8f8f-4530-974d-db9806f85259" providerId="ADAL" clId="{6A2E84B4-9705-45B2-9A51-974E72E46850}" dt="2020-09-04T11:12:42.531" v="2899"/>
          <ac:picMkLst>
            <pc:docMk/>
            <pc:sldMk cId="2206695701" sldId="273"/>
            <ac:picMk id="2" creationId="{A90CA24C-6545-4F7F-BEDC-5C3797545677}"/>
          </ac:picMkLst>
        </pc:picChg>
      </pc:sldChg>
      <pc:sldChg chg="add">
        <pc:chgData name="Mark Wilson" userId="cbfb6049-8f8f-4530-974d-db9806f85259" providerId="ADAL" clId="{6A2E84B4-9705-45B2-9A51-974E72E46850}" dt="2020-09-04T11:14:27.272" v="2909"/>
        <pc:sldMkLst>
          <pc:docMk/>
          <pc:sldMk cId="4052126328" sldId="274"/>
        </pc:sldMkLst>
      </pc:sldChg>
      <pc:sldChg chg="add del">
        <pc:chgData name="Mark Wilson" userId="cbfb6049-8f8f-4530-974d-db9806f85259" providerId="ADAL" clId="{6A2E84B4-9705-45B2-9A51-974E72E46850}" dt="2020-09-04T11:13:30.301" v="2901" actId="2696"/>
        <pc:sldMkLst>
          <pc:docMk/>
          <pc:sldMk cId="4088626588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451C-5191-4C30-8486-D01639B09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86882-59B6-4478-81E2-08625E5A4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4BB0D-E93B-47E6-AA92-DD0E56C2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095A-FDAB-49C0-B9C0-106CA7F633E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6BAC1-0047-43A4-B0B9-AF32B147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F8F59-0DDC-4C4A-B73E-B914E06C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FA64-5CE1-4C9A-94C5-F7CAC6DB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90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6781-CC81-4EDE-A4DC-E8A2DB1A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8265B-53E9-4A96-9A2E-9C8F6182D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78F9B-FA11-42AE-A3C0-0265F00A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095A-FDAB-49C0-B9C0-106CA7F633E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2BE44-5FBB-42D0-B1A5-99145AD6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26E92-0F5C-4D3F-8204-BAB433CE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FA64-5CE1-4C9A-94C5-F7CAC6DB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4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1B919E-F8E0-4C67-9FA0-87FE25BDC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BCAE5-7D46-4234-91D1-5C1AAC65E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7E77D-0282-4683-B445-A8FD1538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095A-FDAB-49C0-B9C0-106CA7F633E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74EF4-A182-4B45-AFC7-33DDBEA8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59183-5F88-462F-B509-ED1DB6C4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FA64-5CE1-4C9A-94C5-F7CAC6DB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83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D0572-CA25-47DD-97DF-426B434B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DD95E-8506-4808-AB53-8272EF12B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5D1E5-E1FB-4F16-8683-9F599CC2D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095A-FDAB-49C0-B9C0-106CA7F633E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4DFEE-E576-4339-9B1E-037E47D9E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A914A-3CDF-4311-969A-7A38C7E38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FA64-5CE1-4C9A-94C5-F7CAC6DB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11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4B57-5B3F-4735-9896-338462C4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34DBB-F452-4663-82F5-665E2C6EF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BBD43-EEC5-468F-93D0-F596E105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095A-FDAB-49C0-B9C0-106CA7F633E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4209E-CABB-495E-99A8-AAD93F94F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2A257-007A-4DB1-8CAB-317FC1E8A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FA64-5CE1-4C9A-94C5-F7CAC6DB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73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66B74-1D83-40AB-A5EE-91229ABEA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9FEFA-84FC-4BE9-9192-AEA16944C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E7397-EE9E-4E07-9B8D-90DE085DA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B37E5-3BD4-4572-9C24-1C126E37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095A-FDAB-49C0-B9C0-106CA7F633E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68F8C-2F10-4628-AA37-A60F0DDE6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139F4-7045-4682-AB7B-AA6E2492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FA64-5CE1-4C9A-94C5-F7CAC6DB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0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36BC4-F786-4E0C-96CF-ADC499832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37586-3120-45B0-BD94-BF7797D5A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891FB-7798-4907-B208-035962097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9C6A76-BA30-497A-8DA3-9C282085A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07C4AD-6289-46CA-90D9-B502704EF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B50126-A783-49DC-A6BA-EEE3F4C8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095A-FDAB-49C0-B9C0-106CA7F633E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BBAA7D-8A55-4190-BDEE-956EC511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18664D-C461-4A52-A7BC-510D09BF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FA64-5CE1-4C9A-94C5-F7CAC6DB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41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96BCE-94FC-4BC1-8A52-54C754F1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B8C4F-0D24-4447-8028-58342326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095A-FDAB-49C0-B9C0-106CA7F633E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FBBE3-2A7B-4A00-B4C9-46F32886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C22B7-C261-4CE4-BC61-D6A476F2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FA64-5CE1-4C9A-94C5-F7CAC6DB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24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54A56-2101-49AA-9BF1-383721D5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095A-FDAB-49C0-B9C0-106CA7F633E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0A112-C870-4C85-9035-2991743B4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0BFF0-15D0-4E3E-A2FF-F8A039A9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FA64-5CE1-4C9A-94C5-F7CAC6DB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73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97017-E2F5-446D-A1A8-9183E9A8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79F0D-3531-4283-A5F0-1F3520E1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2C33D-7698-42B1-95E4-E4A418F3A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B3699-FE11-4399-9CF3-A136BBC4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095A-FDAB-49C0-B9C0-106CA7F633E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6AEFD-DCC0-43E6-9B3D-28E77A20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3E276-235B-4073-A1F2-91687557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FA64-5CE1-4C9A-94C5-F7CAC6DB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87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66B7-162E-4F45-A90C-807C0E2E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8F4F23-3691-43DF-8CAD-97B722088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1BCAC-162F-488F-AF53-A6D0642AC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E1A01-5DBD-46DD-B16E-31D127F4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095A-FDAB-49C0-B9C0-106CA7F633E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FD570-7415-402A-A3A9-D89BADD9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444B4-9F40-40DD-999F-8BEA6A26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FA64-5CE1-4C9A-94C5-F7CAC6DB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70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7B139-EFC1-4C19-A174-A0B09782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7E82-CA1F-4818-ADCB-79039A09B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73D11-F8CC-4785-9C94-F34CBD1D3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F095A-FDAB-49C0-B9C0-106CA7F633E5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690A6-C122-4E3F-95B0-DDF35CF3F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6CB68-613E-4204-9CD7-87A6C354A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EFA64-5CE1-4C9A-94C5-F7CAC6DB56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26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00B96C7-27AD-40D5-A2A9-E370390B0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864325"/>
            <a:ext cx="38481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0BE2B8E1-51DD-40FB-B1C9-A050CDAAA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0613"/>
            <a:ext cx="121920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0" b="1" dirty="0">
                <a:solidFill>
                  <a:srgbClr val="00B050"/>
                </a:solidFill>
                <a:latin typeface="Myriad Pro" panose="020B0503030403020204" pitchFamily="34" charset="0"/>
              </a:rPr>
              <a:t>Spiro</a:t>
            </a:r>
            <a:r>
              <a:rPr lang="en-GB" altLang="en-US" sz="8000" dirty="0">
                <a:solidFill>
                  <a:srgbClr val="00B050"/>
                </a:solidFill>
                <a:latin typeface="Myriad Pro" panose="020B0503030403020204" pitchFamily="34" charset="0"/>
              </a:rPr>
              <a:t>Connect</a:t>
            </a:r>
            <a:endParaRPr lang="en-GB" altLang="en-US" sz="8000" b="1" dirty="0">
              <a:solidFill>
                <a:srgbClr val="00B050"/>
              </a:solidFill>
              <a:latin typeface="Myriad Pro" panose="020B0503030403020204" pitchFamily="34" charset="0"/>
            </a:endParaRPr>
          </a:p>
          <a:p>
            <a:pPr algn="ctr" eaLnBrk="1" hangingPunct="1"/>
            <a:r>
              <a:rPr lang="en-GB" altLang="en-US" sz="8000" dirty="0">
                <a:solidFill>
                  <a:srgbClr val="00B050"/>
                </a:solidFill>
                <a:latin typeface="Myriad Pro" panose="020B0503030403020204" pitchFamily="34" charset="0"/>
              </a:rPr>
              <a:t>integrated with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7C707D-74A5-4A6F-9662-2DF8589D0A01}"/>
              </a:ext>
            </a:extLst>
          </p:cNvPr>
          <p:cNvSpPr/>
          <p:nvPr/>
        </p:nvSpPr>
        <p:spPr>
          <a:xfrm>
            <a:off x="4171950" y="5054950"/>
            <a:ext cx="3848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Occupational Health Management Software</a:t>
            </a:r>
          </a:p>
        </p:txBody>
      </p:sp>
    </p:spTree>
    <p:extLst>
      <p:ext uri="{BB962C8B-B14F-4D97-AF65-F5344CB8AC3E}">
        <p14:creationId xmlns:p14="http://schemas.microsoft.com/office/powerpoint/2010/main" val="4052126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E64F6A-0506-4085-BF84-2B566870E6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07135" y="576897"/>
            <a:ext cx="9777730" cy="57042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BFC9CC-8FB3-4906-9757-D3AA60CDD7D0}"/>
              </a:ext>
            </a:extLst>
          </p:cNvPr>
          <p:cNvSpPr/>
          <p:nvPr/>
        </p:nvSpPr>
        <p:spPr>
          <a:xfrm>
            <a:off x="4269220" y="2366821"/>
            <a:ext cx="3653560" cy="671915"/>
          </a:xfrm>
          <a:prstGeom prst="rect">
            <a:avLst/>
          </a:prstGeom>
          <a:solidFill>
            <a:srgbClr val="FF8F8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…and the spirometry test is exported to the 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 OPAS-G2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record.</a:t>
            </a:r>
          </a:p>
        </p:txBody>
      </p:sp>
    </p:spTree>
    <p:extLst>
      <p:ext uri="{BB962C8B-B14F-4D97-AF65-F5344CB8AC3E}">
        <p14:creationId xmlns:p14="http://schemas.microsoft.com/office/powerpoint/2010/main" val="8134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13E850-59A3-4AF9-9AD1-4FBE766B65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7" y="812800"/>
            <a:ext cx="11360727" cy="49691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B789B7-2FCB-4C23-B0F8-8D4F3B91A9CA}"/>
              </a:ext>
            </a:extLst>
          </p:cNvPr>
          <p:cNvSpPr/>
          <p:nvPr/>
        </p:nvSpPr>
        <p:spPr>
          <a:xfrm>
            <a:off x="3610840" y="3549077"/>
            <a:ext cx="4970319" cy="968278"/>
          </a:xfrm>
          <a:prstGeom prst="rect">
            <a:avLst/>
          </a:prstGeom>
          <a:solidFill>
            <a:srgbClr val="FF8F8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message to inform the user that the results have been processed is displayed and the OPAS-G2 Medical Devices Application automatically closes.</a:t>
            </a:r>
          </a:p>
        </p:txBody>
      </p:sp>
    </p:spTree>
    <p:extLst>
      <p:ext uri="{BB962C8B-B14F-4D97-AF65-F5344CB8AC3E}">
        <p14:creationId xmlns:p14="http://schemas.microsoft.com/office/powerpoint/2010/main" val="300528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B5DB6-1DB8-4CB6-9436-5C537B1D34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07" y="262572"/>
            <a:ext cx="7957185" cy="63328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443B62-5537-436D-AE32-E7CB8EC3F4E0}"/>
              </a:ext>
            </a:extLst>
          </p:cNvPr>
          <p:cNvSpPr/>
          <p:nvPr/>
        </p:nvSpPr>
        <p:spPr>
          <a:xfrm>
            <a:off x="7962595" y="2237512"/>
            <a:ext cx="3131705" cy="671915"/>
          </a:xfrm>
          <a:prstGeom prst="rect">
            <a:avLst/>
          </a:prstGeom>
          <a:solidFill>
            <a:srgbClr val="FF8F8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results are displayed within the OPAS-G2 Spirometry form.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1F2BCD-39C5-41DF-9E62-7D2461EFD710}"/>
              </a:ext>
            </a:extLst>
          </p:cNvPr>
          <p:cNvSpPr/>
          <p:nvPr/>
        </p:nvSpPr>
        <p:spPr>
          <a:xfrm>
            <a:off x="2117407" y="3046276"/>
            <a:ext cx="7876338" cy="3549151"/>
          </a:xfrm>
          <a:prstGeom prst="rect">
            <a:avLst/>
          </a:prstGeom>
          <a:noFill/>
          <a:ln w="50800">
            <a:solidFill>
              <a:srgbClr val="F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7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B5DB6-1DB8-4CB6-9436-5C537B1D34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07" y="262572"/>
            <a:ext cx="7957185" cy="63328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443B62-5537-436D-AE32-E7CB8EC3F4E0}"/>
              </a:ext>
            </a:extLst>
          </p:cNvPr>
          <p:cNvSpPr/>
          <p:nvPr/>
        </p:nvSpPr>
        <p:spPr>
          <a:xfrm>
            <a:off x="8073201" y="2164357"/>
            <a:ext cx="3131705" cy="1264642"/>
          </a:xfrm>
          <a:prstGeom prst="rect">
            <a:avLst/>
          </a:prstGeom>
          <a:solidFill>
            <a:srgbClr val="FF8F8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test information can be retrieved by clicking the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additional test details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link…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1F2BCD-39C5-41DF-9E62-7D2461EFD710}"/>
              </a:ext>
            </a:extLst>
          </p:cNvPr>
          <p:cNvSpPr/>
          <p:nvPr/>
        </p:nvSpPr>
        <p:spPr>
          <a:xfrm>
            <a:off x="5938982" y="2593696"/>
            <a:ext cx="1874982" cy="382724"/>
          </a:xfrm>
          <a:prstGeom prst="rect">
            <a:avLst/>
          </a:prstGeom>
          <a:noFill/>
          <a:ln w="50800">
            <a:solidFill>
              <a:srgbClr val="F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19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E9B197-53A1-475F-A72E-F255E91C12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52" y="1167765"/>
            <a:ext cx="9523095" cy="45224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2F41EB-B3EE-4896-BBC7-86D820370BA9}"/>
              </a:ext>
            </a:extLst>
          </p:cNvPr>
          <p:cNvSpPr/>
          <p:nvPr/>
        </p:nvSpPr>
        <p:spPr>
          <a:xfrm>
            <a:off x="8073201" y="2164357"/>
            <a:ext cx="3178568" cy="968278"/>
          </a:xfrm>
          <a:prstGeom prst="rect">
            <a:avLst/>
          </a:prstGeom>
          <a:solidFill>
            <a:srgbClr val="FF8F8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…such as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Device Used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Performed Date/Time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Interpretation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 Age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etc</a:t>
            </a:r>
          </a:p>
        </p:txBody>
      </p:sp>
    </p:spTree>
    <p:extLst>
      <p:ext uri="{BB962C8B-B14F-4D97-AF65-F5344CB8AC3E}">
        <p14:creationId xmlns:p14="http://schemas.microsoft.com/office/powerpoint/2010/main" val="316894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A5695-F0DE-4936-905D-052CBE28DC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0" y="991866"/>
            <a:ext cx="7051675" cy="40614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652A35-F845-4B36-9B31-4DBCF58BD359}"/>
              </a:ext>
            </a:extLst>
          </p:cNvPr>
          <p:cNvSpPr/>
          <p:nvPr/>
        </p:nvSpPr>
        <p:spPr>
          <a:xfrm>
            <a:off x="5103268" y="3952808"/>
            <a:ext cx="3436297" cy="923330"/>
          </a:xfrm>
          <a:prstGeom prst="rect">
            <a:avLst/>
          </a:prstGeom>
          <a:solidFill>
            <a:srgbClr val="FF8F8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The full SpiroConnect report is also stored as a PDF in the </a:t>
            </a:r>
            <a:r>
              <a:rPr lang="en-GB" b="1" dirty="0"/>
              <a:t>Documents</a:t>
            </a:r>
            <a:r>
              <a:rPr lang="en-GB" dirty="0"/>
              <a:t> section of the spirometry test.</a:t>
            </a:r>
          </a:p>
        </p:txBody>
      </p:sp>
    </p:spTree>
    <p:extLst>
      <p:ext uri="{BB962C8B-B14F-4D97-AF65-F5344CB8AC3E}">
        <p14:creationId xmlns:p14="http://schemas.microsoft.com/office/powerpoint/2010/main" val="25455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986664-6145-4058-8DAA-DD3D0BDA85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35" y="1030287"/>
            <a:ext cx="9777730" cy="47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558039-5C8C-4118-B8B3-8CD3B0C6983E}"/>
              </a:ext>
            </a:extLst>
          </p:cNvPr>
          <p:cNvSpPr/>
          <p:nvPr/>
        </p:nvSpPr>
        <p:spPr>
          <a:xfrm>
            <a:off x="4610516" y="5366047"/>
            <a:ext cx="2970968" cy="923330"/>
          </a:xfrm>
          <a:prstGeom prst="rect">
            <a:avLst/>
          </a:prstGeom>
          <a:solidFill>
            <a:srgbClr val="FF8F8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The SpiroConnect report can be previewed within OPAS-G2 or downloaded as a PDF file.</a:t>
            </a:r>
          </a:p>
        </p:txBody>
      </p:sp>
    </p:spTree>
    <p:extLst>
      <p:ext uri="{BB962C8B-B14F-4D97-AF65-F5344CB8AC3E}">
        <p14:creationId xmlns:p14="http://schemas.microsoft.com/office/powerpoint/2010/main" val="101834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0CA24C-6545-4F7F-BEDC-5C3797545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937" y="0"/>
            <a:ext cx="483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95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00B96C7-27AD-40D5-A2A9-E370390B0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864325"/>
            <a:ext cx="38481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0BE2B8E1-51DD-40FB-B1C9-A050CDAAA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0613"/>
            <a:ext cx="121920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8000" b="1" dirty="0">
                <a:solidFill>
                  <a:srgbClr val="00B050"/>
                </a:solidFill>
                <a:latin typeface="Myriad Pro" panose="020B0503030403020204" pitchFamily="34" charset="0"/>
              </a:rPr>
              <a:t>Spiro</a:t>
            </a:r>
            <a:r>
              <a:rPr lang="en-GB" altLang="en-US" sz="8000" dirty="0">
                <a:solidFill>
                  <a:srgbClr val="00B050"/>
                </a:solidFill>
                <a:latin typeface="Myriad Pro" panose="020B0503030403020204" pitchFamily="34" charset="0"/>
              </a:rPr>
              <a:t>Connect</a:t>
            </a:r>
            <a:endParaRPr lang="en-GB" altLang="en-US" sz="8000" b="1" dirty="0">
              <a:solidFill>
                <a:srgbClr val="00B050"/>
              </a:solidFill>
              <a:latin typeface="Myriad Pro" panose="020B0503030403020204" pitchFamily="34" charset="0"/>
            </a:endParaRPr>
          </a:p>
          <a:p>
            <a:pPr algn="ctr" eaLnBrk="1" hangingPunct="1"/>
            <a:r>
              <a:rPr lang="en-GB" altLang="en-US" sz="8000" dirty="0">
                <a:solidFill>
                  <a:srgbClr val="00B050"/>
                </a:solidFill>
                <a:latin typeface="Myriad Pro" panose="020B0503030403020204" pitchFamily="34" charset="0"/>
              </a:rPr>
              <a:t>integrated with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7C707D-74A5-4A6F-9662-2DF8589D0A01}"/>
              </a:ext>
            </a:extLst>
          </p:cNvPr>
          <p:cNvSpPr/>
          <p:nvPr/>
        </p:nvSpPr>
        <p:spPr>
          <a:xfrm>
            <a:off x="4171950" y="5054950"/>
            <a:ext cx="3848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Occupational Health Management Software</a:t>
            </a:r>
          </a:p>
        </p:txBody>
      </p:sp>
    </p:spTree>
    <p:extLst>
      <p:ext uri="{BB962C8B-B14F-4D97-AF65-F5344CB8AC3E}">
        <p14:creationId xmlns:p14="http://schemas.microsoft.com/office/powerpoint/2010/main" val="249760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6E4DEF-CD18-465C-9716-9A39EB5808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154"/>
            <a:ext cx="12192000" cy="62496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FF40B5-69C2-4EDF-86DF-C72E5FB6A4D7}"/>
              </a:ext>
            </a:extLst>
          </p:cNvPr>
          <p:cNvSpPr/>
          <p:nvPr/>
        </p:nvSpPr>
        <p:spPr>
          <a:xfrm>
            <a:off x="2927928" y="1404713"/>
            <a:ext cx="6882500" cy="646331"/>
          </a:xfrm>
          <a:prstGeom prst="rect">
            <a:avLst/>
          </a:prstGeom>
          <a:solidFill>
            <a:srgbClr val="FF8F8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With SpiroConnect connected to the computer and the required patient selected within OPAS-G2, the user loads the OPAS-G2 spirometry form.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0240ED-B54D-4770-927A-6C021CAAECBE}"/>
              </a:ext>
            </a:extLst>
          </p:cNvPr>
          <p:cNvSpPr/>
          <p:nvPr/>
        </p:nvSpPr>
        <p:spPr>
          <a:xfrm>
            <a:off x="1930400" y="1422793"/>
            <a:ext cx="831273" cy="362405"/>
          </a:xfrm>
          <a:prstGeom prst="rect">
            <a:avLst/>
          </a:prstGeom>
          <a:noFill/>
          <a:ln w="50800">
            <a:solidFill>
              <a:srgbClr val="F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79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6E4DEF-CD18-465C-9716-9A39EB5808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154"/>
            <a:ext cx="12192000" cy="624969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CE45E6-E74C-4265-B84C-9ED71058B476}"/>
              </a:ext>
            </a:extLst>
          </p:cNvPr>
          <p:cNvSpPr/>
          <p:nvPr/>
        </p:nvSpPr>
        <p:spPr>
          <a:xfrm>
            <a:off x="3233339" y="2246111"/>
            <a:ext cx="5554200" cy="923330"/>
          </a:xfrm>
          <a:prstGeom prst="rect">
            <a:avLst/>
          </a:prstGeom>
          <a:solidFill>
            <a:srgbClr val="FF8F8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The patient’s </a:t>
            </a:r>
            <a:r>
              <a:rPr lang="en-GB" b="1" dirty="0"/>
              <a:t>Height</a:t>
            </a:r>
            <a:r>
              <a:rPr lang="en-GB" dirty="0"/>
              <a:t>, </a:t>
            </a:r>
            <a:r>
              <a:rPr lang="en-GB" b="1" dirty="0"/>
              <a:t>Weight</a:t>
            </a:r>
            <a:r>
              <a:rPr lang="en-GB" dirty="0"/>
              <a:t>, </a:t>
            </a:r>
            <a:r>
              <a:rPr lang="en-GB" b="1" dirty="0"/>
              <a:t>Smoker</a:t>
            </a:r>
            <a:r>
              <a:rPr lang="en-GB" dirty="0"/>
              <a:t> </a:t>
            </a:r>
            <a:r>
              <a:rPr lang="en-GB" b="1" dirty="0"/>
              <a:t>Status</a:t>
            </a:r>
            <a:r>
              <a:rPr lang="en-GB" dirty="0"/>
              <a:t> and </a:t>
            </a:r>
            <a:r>
              <a:rPr lang="en-GB" b="1" dirty="0"/>
              <a:t>Ethnic</a:t>
            </a:r>
            <a:r>
              <a:rPr lang="en-GB" dirty="0"/>
              <a:t> </a:t>
            </a:r>
            <a:r>
              <a:rPr lang="en-GB" b="1" dirty="0"/>
              <a:t>Origin</a:t>
            </a:r>
            <a:r>
              <a:rPr lang="en-GB" dirty="0"/>
              <a:t> are entered.  Any previously entered values for this patient are automatically used, but these can be updated.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A75B69-5876-4CAF-8054-84D29C78CADA}"/>
              </a:ext>
            </a:extLst>
          </p:cNvPr>
          <p:cNvSpPr/>
          <p:nvPr/>
        </p:nvSpPr>
        <p:spPr>
          <a:xfrm>
            <a:off x="2068953" y="3429000"/>
            <a:ext cx="3786902" cy="293240"/>
          </a:xfrm>
          <a:prstGeom prst="rect">
            <a:avLst/>
          </a:prstGeom>
          <a:noFill/>
          <a:ln w="50800">
            <a:solidFill>
              <a:srgbClr val="F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1022D-2B25-45D9-BBEA-41CD30C0B58B}"/>
              </a:ext>
            </a:extLst>
          </p:cNvPr>
          <p:cNvSpPr/>
          <p:nvPr/>
        </p:nvSpPr>
        <p:spPr>
          <a:xfrm>
            <a:off x="6011747" y="3424951"/>
            <a:ext cx="3805384" cy="293240"/>
          </a:xfrm>
          <a:prstGeom prst="rect">
            <a:avLst/>
          </a:prstGeom>
          <a:noFill/>
          <a:ln w="50800">
            <a:solidFill>
              <a:srgbClr val="F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35400B-5817-445F-86C7-3F5659D1E45E}"/>
              </a:ext>
            </a:extLst>
          </p:cNvPr>
          <p:cNvSpPr/>
          <p:nvPr/>
        </p:nvSpPr>
        <p:spPr>
          <a:xfrm>
            <a:off x="2068953" y="4038591"/>
            <a:ext cx="3785770" cy="293240"/>
          </a:xfrm>
          <a:prstGeom prst="rect">
            <a:avLst/>
          </a:prstGeom>
          <a:noFill/>
          <a:ln w="50800">
            <a:solidFill>
              <a:srgbClr val="F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0F57E5-7493-4A9B-8112-0BCC6C09D500}"/>
              </a:ext>
            </a:extLst>
          </p:cNvPr>
          <p:cNvSpPr/>
          <p:nvPr/>
        </p:nvSpPr>
        <p:spPr>
          <a:xfrm>
            <a:off x="6031360" y="4038591"/>
            <a:ext cx="3785770" cy="293240"/>
          </a:xfrm>
          <a:prstGeom prst="rect">
            <a:avLst/>
          </a:prstGeom>
          <a:noFill/>
          <a:ln w="50800">
            <a:solidFill>
              <a:srgbClr val="F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6E4DEF-CD18-465C-9716-9A39EB5808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154"/>
            <a:ext cx="12192000" cy="62496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65ADC7D-1B3D-461C-9D7F-9E619CE829D9}"/>
              </a:ext>
            </a:extLst>
          </p:cNvPr>
          <p:cNvSpPr/>
          <p:nvPr/>
        </p:nvSpPr>
        <p:spPr>
          <a:xfrm>
            <a:off x="4380400" y="4467565"/>
            <a:ext cx="4755851" cy="369332"/>
          </a:xfrm>
          <a:prstGeom prst="rect">
            <a:avLst/>
          </a:prstGeom>
          <a:solidFill>
            <a:srgbClr val="FF8F8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The user clicks </a:t>
            </a:r>
            <a:r>
              <a:rPr lang="en-GB" b="1" dirty="0"/>
              <a:t>Start Test </a:t>
            </a:r>
            <a:r>
              <a:rPr lang="en-GB" dirty="0"/>
              <a:t>to launch SpiroConnect.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57161C-7FBA-4846-9980-9FE4E163E07D}"/>
              </a:ext>
            </a:extLst>
          </p:cNvPr>
          <p:cNvSpPr/>
          <p:nvPr/>
        </p:nvSpPr>
        <p:spPr>
          <a:xfrm>
            <a:off x="2004288" y="4424215"/>
            <a:ext cx="2170546" cy="444475"/>
          </a:xfrm>
          <a:prstGeom prst="rect">
            <a:avLst/>
          </a:prstGeom>
          <a:noFill/>
          <a:ln w="50800">
            <a:solidFill>
              <a:srgbClr val="F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0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5036F9-9125-47D0-964F-F87EC9CCA3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218"/>
            <a:ext cx="12192000" cy="53755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2D2FFA-C872-4EC4-AD21-002C743E1C41}"/>
              </a:ext>
            </a:extLst>
          </p:cNvPr>
          <p:cNvSpPr/>
          <p:nvPr/>
        </p:nvSpPr>
        <p:spPr>
          <a:xfrm>
            <a:off x="4951056" y="2467726"/>
            <a:ext cx="2743558" cy="671915"/>
          </a:xfrm>
          <a:prstGeom prst="rect">
            <a:avLst/>
          </a:prstGeom>
          <a:solidFill>
            <a:srgbClr val="FF8F8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OPAS-G2 starts the Medical Devices Application.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21625B-7F19-4B1B-8346-33390F786EE1}"/>
              </a:ext>
            </a:extLst>
          </p:cNvPr>
          <p:cNvSpPr/>
          <p:nvPr/>
        </p:nvSpPr>
        <p:spPr>
          <a:xfrm>
            <a:off x="2039457" y="2640062"/>
            <a:ext cx="2743558" cy="444475"/>
          </a:xfrm>
          <a:prstGeom prst="rect">
            <a:avLst/>
          </a:prstGeom>
          <a:noFill/>
          <a:ln w="50800">
            <a:solidFill>
              <a:srgbClr val="F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7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A95DCB-3F8E-4530-9F90-A35AA40DD3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08" y="0"/>
            <a:ext cx="98182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BA633E-DC53-41F6-A92B-7FED732832BD}"/>
              </a:ext>
            </a:extLst>
          </p:cNvPr>
          <p:cNvSpPr/>
          <p:nvPr/>
        </p:nvSpPr>
        <p:spPr>
          <a:xfrm>
            <a:off x="5749636" y="2449947"/>
            <a:ext cx="4246771" cy="968278"/>
          </a:xfrm>
          <a:prstGeom prst="rect">
            <a:avLst/>
          </a:prstGeom>
          <a:solidFill>
            <a:srgbClr val="FF8F8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OPAS-G2 Medical Devices Application opens, validates the SpiroConnect device, and launches the SpiroConnect application.</a:t>
            </a:r>
          </a:p>
        </p:txBody>
      </p:sp>
    </p:spTree>
    <p:extLst>
      <p:ext uri="{BB962C8B-B14F-4D97-AF65-F5344CB8AC3E}">
        <p14:creationId xmlns:p14="http://schemas.microsoft.com/office/powerpoint/2010/main" val="2940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F3A88D-61C2-4948-A09C-D72F88214D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07135" y="325755"/>
            <a:ext cx="9777730" cy="62064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3D79E1-3CDE-463A-9E73-8D5F4204791F}"/>
              </a:ext>
            </a:extLst>
          </p:cNvPr>
          <p:cNvSpPr/>
          <p:nvPr/>
        </p:nvSpPr>
        <p:spPr>
          <a:xfrm>
            <a:off x="4090886" y="869750"/>
            <a:ext cx="4022477" cy="968278"/>
          </a:xfrm>
          <a:prstGeom prst="rect">
            <a:avLst/>
          </a:prstGeom>
          <a:solidFill>
            <a:srgbClr val="FF8F8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SpiroConnect application is launched with the patient details automatically entered (passed from OPAS-G2).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9A170-C020-4CB6-B358-DF556C8546AC}"/>
              </a:ext>
            </a:extLst>
          </p:cNvPr>
          <p:cNvSpPr/>
          <p:nvPr/>
        </p:nvSpPr>
        <p:spPr>
          <a:xfrm>
            <a:off x="5327968" y="501800"/>
            <a:ext cx="1553478" cy="293240"/>
          </a:xfrm>
          <a:prstGeom prst="rect">
            <a:avLst/>
          </a:prstGeom>
          <a:noFill/>
          <a:ln w="50800">
            <a:solidFill>
              <a:srgbClr val="F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9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983E91-8564-4149-B845-D6697E4790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07135" y="576897"/>
            <a:ext cx="9777730" cy="57042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F818AA-9011-4AC9-A4DF-BFB90D389D72}"/>
              </a:ext>
            </a:extLst>
          </p:cNvPr>
          <p:cNvSpPr/>
          <p:nvPr/>
        </p:nvSpPr>
        <p:spPr>
          <a:xfrm>
            <a:off x="8253047" y="5013569"/>
            <a:ext cx="3618655" cy="671915"/>
          </a:xfrm>
          <a:prstGeom prst="rect">
            <a:avLst/>
          </a:prstGeom>
          <a:solidFill>
            <a:srgbClr val="FF8F8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the SpiroConnect tests are completed,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and Exit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selected.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BD9E1F-5FCA-4C21-B7AD-BFD537F17A3D}"/>
              </a:ext>
            </a:extLst>
          </p:cNvPr>
          <p:cNvSpPr/>
          <p:nvPr/>
        </p:nvSpPr>
        <p:spPr>
          <a:xfrm>
            <a:off x="10201207" y="5802714"/>
            <a:ext cx="760212" cy="293240"/>
          </a:xfrm>
          <a:prstGeom prst="rect">
            <a:avLst/>
          </a:prstGeom>
          <a:noFill/>
          <a:ln w="50800">
            <a:solidFill>
              <a:srgbClr val="F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35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91808D-A0FC-4F77-935F-D20A85F86E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07135" y="576897"/>
            <a:ext cx="9777730" cy="57042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15A6F-96FD-4CC1-B4D2-D2184018C5B9}"/>
              </a:ext>
            </a:extLst>
          </p:cNvPr>
          <p:cNvSpPr/>
          <p:nvPr/>
        </p:nvSpPr>
        <p:spPr>
          <a:xfrm>
            <a:off x="8366990" y="1036785"/>
            <a:ext cx="3216564" cy="671915"/>
          </a:xfrm>
          <a:prstGeom prst="rect">
            <a:avLst/>
          </a:prstGeom>
          <a:solidFill>
            <a:srgbClr val="FF8F8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user then closes down the SpiroConnect application…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8A12B0-45C1-4A7F-9547-68B2249DD94F}"/>
              </a:ext>
            </a:extLst>
          </p:cNvPr>
          <p:cNvSpPr/>
          <p:nvPr/>
        </p:nvSpPr>
        <p:spPr>
          <a:xfrm>
            <a:off x="10515600" y="485893"/>
            <a:ext cx="621323" cy="293240"/>
          </a:xfrm>
          <a:prstGeom prst="rect">
            <a:avLst/>
          </a:prstGeom>
          <a:noFill/>
          <a:ln w="50800">
            <a:solidFill>
              <a:srgbClr val="FF8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3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3874BF699D28439572E1F2EC93F130" ma:contentTypeVersion="10" ma:contentTypeDescription="Create a new document." ma:contentTypeScope="" ma:versionID="4b547eeea0b6b0b0c97595e69e24709c">
  <xsd:schema xmlns:xsd="http://www.w3.org/2001/XMLSchema" xmlns:xs="http://www.w3.org/2001/XMLSchema" xmlns:p="http://schemas.microsoft.com/office/2006/metadata/properties" xmlns:ns3="52118563-b130-473d-9ca0-33c0ee92e975" xmlns:ns4="12f36b73-2a4a-4976-adb9-75f255ff7163" targetNamespace="http://schemas.microsoft.com/office/2006/metadata/properties" ma:root="true" ma:fieldsID="6978544b7b1e87a9e237dbaabe2b783b" ns3:_="" ns4:_="">
    <xsd:import namespace="52118563-b130-473d-9ca0-33c0ee92e975"/>
    <xsd:import namespace="12f36b73-2a4a-4976-adb9-75f255ff71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18563-b130-473d-9ca0-33c0ee92e9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36b73-2a4a-4976-adb9-75f255ff71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42BED7-902E-4684-AEEC-BE3CE13466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18563-b130-473d-9ca0-33c0ee92e975"/>
    <ds:schemaRef ds:uri="12f36b73-2a4a-4976-adb9-75f255ff71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F7E8E-30E3-47FC-990F-912357FCA0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039827-C551-4BCA-9450-6E0D60E5DDF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253</Words>
  <Application>Microsoft Office PowerPoint</Application>
  <PresentationFormat>Widescreen</PresentationFormat>
  <Paragraphs>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Wilson</dc:creator>
  <cp:lastModifiedBy>Mark Wilson</cp:lastModifiedBy>
  <cp:revision>4</cp:revision>
  <dcterms:created xsi:type="dcterms:W3CDTF">2020-09-03T09:53:22Z</dcterms:created>
  <dcterms:modified xsi:type="dcterms:W3CDTF">2020-09-04T11:30:33Z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0x010100A73874BF699D28439572E1F2EC93F130</vt:lpwstr>
  </property>
</Properties>
</file>